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72E72A-7D4A-ADCC-2BA6-7CA9E3BF6195}" v="215" dt="2025-04-29T17:36:46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oZakeru/ML_For_Wireles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cover with text&#10;&#10;AI-generated content may be incorrect.">
            <a:extLst>
              <a:ext uri="{FF2B5EF4-FFF2-40B4-BE49-F238E27FC236}">
                <a16:creationId xmlns:a16="http://schemas.microsoft.com/office/drawing/2014/main" id="{92CB21B4-633A-4F6E-4A5B-1D40BBA8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colored lines and text&#10;&#10;AI-generated content may be incorrect.">
            <a:extLst>
              <a:ext uri="{FF2B5EF4-FFF2-40B4-BE49-F238E27FC236}">
                <a16:creationId xmlns:a16="http://schemas.microsoft.com/office/drawing/2014/main" id="{58F53521-7986-98D8-6B0E-A39F6A30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4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report&#10;&#10;AI-generated content may be incorrect.">
            <a:extLst>
              <a:ext uri="{FF2B5EF4-FFF2-40B4-BE49-F238E27FC236}">
                <a16:creationId xmlns:a16="http://schemas.microsoft.com/office/drawing/2014/main" id="{39007CD0-A7CE-85CE-BC04-151B132D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2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12B54-8A9C-153C-D2E6-C58634323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4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8E3E7-4E0A-27B1-A7CA-D6B6AA236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80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FBA4F-0259-7A83-3157-F1C9897E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5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6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E811E5-0760-BDD9-4962-1F75394E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15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9412C7-069A-91DB-7446-6E3C2A96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20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8475D51-7B3F-93FC-45BA-91C88299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71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8D67F949-BECC-AFCA-76BF-53FADD51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3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F543E30-7F95-691B-F17A-88BF9FF6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0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3075A92B-75A2-8862-885E-B41835DA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8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C3C1CAA-571B-1F72-43F8-9C773DFB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6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E03ADFB9-D1E9-D0BA-B282-D4EF6DBE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B4F0FC0-2016-B275-AB7D-4D5F037E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with blue text&#10;&#10;AI-generated content may be incorrect.">
            <a:extLst>
              <a:ext uri="{FF2B5EF4-FFF2-40B4-BE49-F238E27FC236}">
                <a16:creationId xmlns:a16="http://schemas.microsoft.com/office/drawing/2014/main" id="{62041262-AEFD-D8B1-D61A-A2EB9167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07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A3F96F1-9993-B993-088A-7ABBA5C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88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hank you card with colorful shapes&#10;&#10;AI-generated content may be incorrect.">
            <a:extLst>
              <a:ext uri="{FF2B5EF4-FFF2-40B4-BE49-F238E27FC236}">
                <a16:creationId xmlns:a16="http://schemas.microsoft.com/office/drawing/2014/main" id="{44F2C468-60C0-71BE-94D9-DCA78BEA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5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C20E119-4498-BA55-8032-CC03BF63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0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FC9FF07B-823A-6D07-F459-80677612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5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model&#10;&#10;AI-generated content may be incorrect.">
            <a:extLst>
              <a:ext uri="{FF2B5EF4-FFF2-40B4-BE49-F238E27FC236}">
                <a16:creationId xmlns:a16="http://schemas.microsoft.com/office/drawing/2014/main" id="{88233DFA-4CE2-A437-8E7B-F1EF220B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5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A0744B7B-0352-2639-1FB5-E5CCB63E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4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ep by step modeling process&#10;&#10;AI-generated content may be incorrect.">
            <a:extLst>
              <a:ext uri="{FF2B5EF4-FFF2-40B4-BE49-F238E27FC236}">
                <a16:creationId xmlns:a16="http://schemas.microsoft.com/office/drawing/2014/main" id="{98211EC3-E1D9-7E3A-1293-251B8EF8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ep by step modeling process&#10;&#10;AI-generated content may be incorrect.">
            <a:extLst>
              <a:ext uri="{FF2B5EF4-FFF2-40B4-BE49-F238E27FC236}">
                <a16:creationId xmlns:a16="http://schemas.microsoft.com/office/drawing/2014/main" id="{66EE18C0-C03B-F35C-7EB6-FF5167C93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0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11AB0D02-58FE-E2C7-6A00-B2DE9F2C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" y="0"/>
            <a:ext cx="121490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5DB206-EA4F-B2D4-1FE2-BF7E9061CEAF}"/>
              </a:ext>
            </a:extLst>
          </p:cNvPr>
          <p:cNvSpPr txBox="1"/>
          <p:nvPr/>
        </p:nvSpPr>
        <p:spPr>
          <a:xfrm>
            <a:off x="1066800" y="5994400"/>
            <a:ext cx="69799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Link to our GitHub Repository</a:t>
            </a:r>
          </a:p>
          <a:p>
            <a:r>
              <a:rPr lang="en-US" dirty="0">
                <a:hlinkClick r:id="rId3"/>
              </a:rPr>
              <a:t>https://github.com/TeoZakeru/ML_For_Wireless</a:t>
            </a:r>
          </a:p>
        </p:txBody>
      </p:sp>
    </p:spTree>
    <p:extLst>
      <p:ext uri="{BB962C8B-B14F-4D97-AF65-F5344CB8AC3E}">
        <p14:creationId xmlns:p14="http://schemas.microsoft.com/office/powerpoint/2010/main" val="3142356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64</cp:revision>
  <dcterms:created xsi:type="dcterms:W3CDTF">2025-04-29T17:24:24Z</dcterms:created>
  <dcterms:modified xsi:type="dcterms:W3CDTF">2025-04-29T17:37:53Z</dcterms:modified>
</cp:coreProperties>
</file>